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9" r:id="rId3"/>
    <p:sldId id="257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D6EE8C-AC27-4ABB-88C2-47D73451A569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C5F781F-BE8F-42D2-A8A4-02A9FD252FB0}">
      <dgm:prSet phldrT="[Текст]"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Снижение сроков профессиональной адаптации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AF2268-BF37-4D3A-967D-22343DF8EB8D}" type="parTrans" cxnId="{54FB938E-BE90-441D-B5E5-AB8447F46E23}">
      <dgm:prSet/>
      <dgm:spPr/>
      <dgm:t>
        <a:bodyPr/>
        <a:lstStyle/>
        <a:p>
          <a:endParaRPr lang="ru-RU"/>
        </a:p>
      </dgm:t>
    </dgm:pt>
    <dgm:pt modelId="{E2F9A9F2-A6C6-4682-A405-DA501B97F49F}" type="sibTrans" cxnId="{54FB938E-BE90-441D-B5E5-AB8447F46E23}">
      <dgm:prSet/>
      <dgm:spPr/>
      <dgm:t>
        <a:bodyPr/>
        <a:lstStyle/>
        <a:p>
          <a:r>
            <a:rPr lang="ru-RU" dirty="0" smtClean="0"/>
            <a:t>Формирование корпоративных ценностей</a:t>
          </a:r>
          <a:endParaRPr lang="ru-RU" dirty="0"/>
        </a:p>
      </dgm:t>
    </dgm:pt>
    <dgm:pt modelId="{181DB86B-5E4F-4446-AA4E-ED0BFC63EC3A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Повышение уровня мотивации ответственности у опытных специалистов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DCC8FA-1882-4B7B-8F92-C82439BAB0F9}" type="parTrans" cxnId="{C4231463-4F29-45F4-BF36-4A677A2574BE}">
      <dgm:prSet/>
      <dgm:spPr/>
      <dgm:t>
        <a:bodyPr/>
        <a:lstStyle/>
        <a:p>
          <a:endParaRPr lang="ru-RU"/>
        </a:p>
      </dgm:t>
    </dgm:pt>
    <dgm:pt modelId="{CC64F4F1-93A6-455A-864E-E03FEDCA76D4}" type="sibTrans" cxnId="{C4231463-4F29-45F4-BF36-4A677A2574BE}">
      <dgm:prSet/>
      <dgm:spPr/>
      <dgm:t>
        <a:bodyPr/>
        <a:lstStyle/>
        <a:p>
          <a:r>
            <a:rPr lang="ru-RU" dirty="0" smtClean="0"/>
            <a:t>Снижение текучести кадров</a:t>
          </a:r>
          <a:endParaRPr lang="ru-RU" dirty="0"/>
        </a:p>
      </dgm:t>
    </dgm:pt>
    <dgm:pt modelId="{62F73E85-DEE8-4DFF-A007-76F69B203313}">
      <dgm:prSet phldrT="[Текст]" custT="1"/>
      <dgm:spPr/>
      <dgm:t>
        <a:bodyPr/>
        <a:lstStyle/>
        <a:p>
          <a:r>
            <a:rPr lang="ru-RU" sz="2000" dirty="0" smtClean="0"/>
            <a:t>Повышение квалификации персонала</a:t>
          </a:r>
          <a:endParaRPr lang="ru-RU" sz="2000" dirty="0"/>
        </a:p>
      </dgm:t>
    </dgm:pt>
    <dgm:pt modelId="{D31B47FC-19AA-4668-9755-06D5FD4B18D9}" type="sibTrans" cxnId="{4CED2C45-FC46-4445-B4AA-C9D3812C7D59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Уменьшение кол-ва поломок оборудования, % брака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BA8EF0-8C2B-44D8-9DBF-6EA241A60183}" type="parTrans" cxnId="{4CED2C45-FC46-4445-B4AA-C9D3812C7D59}">
      <dgm:prSet/>
      <dgm:spPr/>
      <dgm:t>
        <a:bodyPr/>
        <a:lstStyle/>
        <a:p>
          <a:endParaRPr lang="ru-RU"/>
        </a:p>
      </dgm:t>
    </dgm:pt>
    <dgm:pt modelId="{F646F64A-5FFB-47B0-BD07-66BDF5C62688}" type="pres">
      <dgm:prSet presAssocID="{D8D6EE8C-AC27-4ABB-88C2-47D73451A56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DD0EF4D-0EC2-4A98-A160-C867A266DDFB}" type="pres">
      <dgm:prSet presAssocID="{3C5F781F-BE8F-42D2-A8A4-02A9FD252FB0}" presName="composite" presStyleCnt="0"/>
      <dgm:spPr/>
    </dgm:pt>
    <dgm:pt modelId="{07957BCF-F55C-42DF-9D2C-D0AC395A2839}" type="pres">
      <dgm:prSet presAssocID="{3C5F781F-BE8F-42D2-A8A4-02A9FD252FB0}" presName="Parent1" presStyleLbl="node1" presStyleIdx="0" presStyleCnt="6" custScaleX="169047" custScaleY="137450" custLinFactX="100000" custLinFactNeighborX="172176" custLinFactNeighborY="4370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C8A182-1A99-4F9C-97BB-235337F569A2}" type="pres">
      <dgm:prSet presAssocID="{3C5F781F-BE8F-42D2-A8A4-02A9FD252FB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DB2489-D3E7-4B3E-800F-7FD1E3D15C64}" type="pres">
      <dgm:prSet presAssocID="{3C5F781F-BE8F-42D2-A8A4-02A9FD252FB0}" presName="BalanceSpacing" presStyleCnt="0"/>
      <dgm:spPr/>
    </dgm:pt>
    <dgm:pt modelId="{6D52B4EA-2164-4B8F-81E4-7A6BC14E2084}" type="pres">
      <dgm:prSet presAssocID="{3C5F781F-BE8F-42D2-A8A4-02A9FD252FB0}" presName="BalanceSpacing1" presStyleCnt="0"/>
      <dgm:spPr/>
    </dgm:pt>
    <dgm:pt modelId="{8B04A523-5D01-43CE-8959-BDBD68086F1C}" type="pres">
      <dgm:prSet presAssocID="{E2F9A9F2-A6C6-4682-A405-DA501B97F49F}" presName="Accent1Text" presStyleLbl="node1" presStyleIdx="1" presStyleCnt="6" custScaleX="198999" custScaleY="139664" custLinFactX="-97609" custLinFactNeighborX="-100000" custLinFactNeighborY="46387"/>
      <dgm:spPr/>
      <dgm:t>
        <a:bodyPr/>
        <a:lstStyle/>
        <a:p>
          <a:endParaRPr lang="ru-RU"/>
        </a:p>
      </dgm:t>
    </dgm:pt>
    <dgm:pt modelId="{EAF26037-563A-4032-AA28-87F6BEF63D62}" type="pres">
      <dgm:prSet presAssocID="{E2F9A9F2-A6C6-4682-A405-DA501B97F49F}" presName="spaceBetweenRectangles" presStyleCnt="0"/>
      <dgm:spPr/>
    </dgm:pt>
    <dgm:pt modelId="{1EE1FC62-E397-4263-8604-7A4E919AE87E}" type="pres">
      <dgm:prSet presAssocID="{62F73E85-DEE8-4DFF-A007-76F69B203313}" presName="composite" presStyleCnt="0"/>
      <dgm:spPr/>
    </dgm:pt>
    <dgm:pt modelId="{6A3E32AC-1B10-42DA-8CB7-AAD6939C570E}" type="pres">
      <dgm:prSet presAssocID="{62F73E85-DEE8-4DFF-A007-76F69B203313}" presName="Parent1" presStyleLbl="node1" presStyleIdx="2" presStyleCnt="6" custScaleX="220195" custScaleY="163165" custLinFactNeighborX="40968" custLinFactNeighborY="-774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124CE-14AC-4D07-9B98-C129FF315561}" type="pres">
      <dgm:prSet presAssocID="{62F73E85-DEE8-4DFF-A007-76F69B203313}" presName="Childtext1" presStyleLbl="revTx" presStyleIdx="1" presStyleCnt="3" custLinFactNeighborX="-89060" custLinFactNeighborY="53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2FED8-4A24-4CF9-80BF-ED7747E3D3D3}" type="pres">
      <dgm:prSet presAssocID="{62F73E85-DEE8-4DFF-A007-76F69B203313}" presName="BalanceSpacing" presStyleCnt="0"/>
      <dgm:spPr/>
    </dgm:pt>
    <dgm:pt modelId="{61C75C41-ACFF-4271-B2C9-9E161F6CF243}" type="pres">
      <dgm:prSet presAssocID="{62F73E85-DEE8-4DFF-A007-76F69B203313}" presName="BalanceSpacing1" presStyleCnt="0"/>
      <dgm:spPr/>
    </dgm:pt>
    <dgm:pt modelId="{9EC83B0A-3CEA-4655-BE70-464A26FDF4ED}" type="pres">
      <dgm:prSet presAssocID="{D31B47FC-19AA-4668-9755-06D5FD4B18D9}" presName="Accent1Text" presStyleLbl="node1" presStyleIdx="3" presStyleCnt="6" custScaleX="171720" custScaleY="149412" custLinFactX="100000" custLinFactNeighborX="111402" custLinFactNeighborY="94478"/>
      <dgm:spPr/>
      <dgm:t>
        <a:bodyPr/>
        <a:lstStyle/>
        <a:p>
          <a:endParaRPr lang="ru-RU"/>
        </a:p>
      </dgm:t>
    </dgm:pt>
    <dgm:pt modelId="{996AA804-D89A-4B6B-94D9-8019ED34BF59}" type="pres">
      <dgm:prSet presAssocID="{D31B47FC-19AA-4668-9755-06D5FD4B18D9}" presName="spaceBetweenRectangles" presStyleCnt="0"/>
      <dgm:spPr/>
    </dgm:pt>
    <dgm:pt modelId="{C5380265-8EAA-4FE4-8A30-702588B53149}" type="pres">
      <dgm:prSet presAssocID="{181DB86B-5E4F-4446-AA4E-ED0BFC63EC3A}" presName="composite" presStyleCnt="0"/>
      <dgm:spPr/>
    </dgm:pt>
    <dgm:pt modelId="{897478B6-B8BF-4491-A84C-F206619DE10A}" type="pres">
      <dgm:prSet presAssocID="{181DB86B-5E4F-4446-AA4E-ED0BFC63EC3A}" presName="Parent1" presStyleLbl="node1" presStyleIdx="4" presStyleCnt="6" custScaleX="178400" custScaleY="137452" custLinFactNeighborX="-13304" custLinFactNeighborY="-508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E417F2-00F2-4312-8DE2-585A47CAEFCC}" type="pres">
      <dgm:prSet presAssocID="{181DB86B-5E4F-4446-AA4E-ED0BFC63EC3A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047CF0-F38F-470B-8B47-4CC502CB0AAB}" type="pres">
      <dgm:prSet presAssocID="{181DB86B-5E4F-4446-AA4E-ED0BFC63EC3A}" presName="BalanceSpacing" presStyleCnt="0"/>
      <dgm:spPr/>
    </dgm:pt>
    <dgm:pt modelId="{1E870853-F827-48F4-87AC-B19B3E39593F}" type="pres">
      <dgm:prSet presAssocID="{181DB86B-5E4F-4446-AA4E-ED0BFC63EC3A}" presName="BalanceSpacing1" presStyleCnt="0"/>
      <dgm:spPr/>
    </dgm:pt>
    <dgm:pt modelId="{35DFCF3D-B1DF-430B-8FF2-6340268BD697}" type="pres">
      <dgm:prSet presAssocID="{CC64F4F1-93A6-455A-864E-E03FEDCA76D4}" presName="Accent1Text" presStyleLbl="node1" presStyleIdx="5" presStyleCnt="6" custScaleX="196237" custScaleY="147417" custLinFactX="-100000" custLinFactNeighborX="-100764" custLinFactNeighborY="-34688"/>
      <dgm:spPr/>
      <dgm:t>
        <a:bodyPr/>
        <a:lstStyle/>
        <a:p>
          <a:endParaRPr lang="ru-RU"/>
        </a:p>
      </dgm:t>
    </dgm:pt>
  </dgm:ptLst>
  <dgm:cxnLst>
    <dgm:cxn modelId="{324FA877-DE9D-4FD6-86DA-4EE33160C242}" type="presOf" srcId="{181DB86B-5E4F-4446-AA4E-ED0BFC63EC3A}" destId="{897478B6-B8BF-4491-A84C-F206619DE10A}" srcOrd="0" destOrd="0" presId="urn:microsoft.com/office/officeart/2008/layout/AlternatingHexagons"/>
    <dgm:cxn modelId="{7D7C872F-BC21-4191-88AA-D6A5BB4204D7}" type="presOf" srcId="{62F73E85-DEE8-4DFF-A007-76F69B203313}" destId="{6A3E32AC-1B10-42DA-8CB7-AAD6939C570E}" srcOrd="0" destOrd="0" presId="urn:microsoft.com/office/officeart/2008/layout/AlternatingHexagons"/>
    <dgm:cxn modelId="{35776C7F-F3DE-4EBF-894B-F7A1B551851B}" type="presOf" srcId="{3C5F781F-BE8F-42D2-A8A4-02A9FD252FB0}" destId="{07957BCF-F55C-42DF-9D2C-D0AC395A2839}" srcOrd="0" destOrd="0" presId="urn:microsoft.com/office/officeart/2008/layout/AlternatingHexagons"/>
    <dgm:cxn modelId="{C4231463-4F29-45F4-BF36-4A677A2574BE}" srcId="{D8D6EE8C-AC27-4ABB-88C2-47D73451A569}" destId="{181DB86B-5E4F-4446-AA4E-ED0BFC63EC3A}" srcOrd="2" destOrd="0" parTransId="{FDDCC8FA-1882-4B7B-8F92-C82439BAB0F9}" sibTransId="{CC64F4F1-93A6-455A-864E-E03FEDCA76D4}"/>
    <dgm:cxn modelId="{54FB938E-BE90-441D-B5E5-AB8447F46E23}" srcId="{D8D6EE8C-AC27-4ABB-88C2-47D73451A569}" destId="{3C5F781F-BE8F-42D2-A8A4-02A9FD252FB0}" srcOrd="0" destOrd="0" parTransId="{B7AF2268-BF37-4D3A-967D-22343DF8EB8D}" sibTransId="{E2F9A9F2-A6C6-4682-A405-DA501B97F49F}"/>
    <dgm:cxn modelId="{F5A17FA8-5DE5-4567-8509-01DACE424715}" type="presOf" srcId="{D8D6EE8C-AC27-4ABB-88C2-47D73451A569}" destId="{F646F64A-5FFB-47B0-BD07-66BDF5C62688}" srcOrd="0" destOrd="0" presId="urn:microsoft.com/office/officeart/2008/layout/AlternatingHexagons"/>
    <dgm:cxn modelId="{BF085B69-77E1-4B68-B8EF-137D23B96D17}" type="presOf" srcId="{D31B47FC-19AA-4668-9755-06D5FD4B18D9}" destId="{9EC83B0A-3CEA-4655-BE70-464A26FDF4ED}" srcOrd="0" destOrd="0" presId="urn:microsoft.com/office/officeart/2008/layout/AlternatingHexagons"/>
    <dgm:cxn modelId="{4CED2C45-FC46-4445-B4AA-C9D3812C7D59}" srcId="{D8D6EE8C-AC27-4ABB-88C2-47D73451A569}" destId="{62F73E85-DEE8-4DFF-A007-76F69B203313}" srcOrd="1" destOrd="0" parTransId="{36BA8EF0-8C2B-44D8-9DBF-6EA241A60183}" sibTransId="{D31B47FC-19AA-4668-9755-06D5FD4B18D9}"/>
    <dgm:cxn modelId="{CE64559C-2106-4CD6-AD54-CFC94905EE33}" type="presOf" srcId="{CC64F4F1-93A6-455A-864E-E03FEDCA76D4}" destId="{35DFCF3D-B1DF-430B-8FF2-6340268BD697}" srcOrd="0" destOrd="0" presId="urn:microsoft.com/office/officeart/2008/layout/AlternatingHexagons"/>
    <dgm:cxn modelId="{B8214286-6FA2-4F5C-A9EA-6BD2F6C2192C}" type="presOf" srcId="{E2F9A9F2-A6C6-4682-A405-DA501B97F49F}" destId="{8B04A523-5D01-43CE-8959-BDBD68086F1C}" srcOrd="0" destOrd="0" presId="urn:microsoft.com/office/officeart/2008/layout/AlternatingHexagons"/>
    <dgm:cxn modelId="{218F2A79-D0FC-43E9-B7E0-20FA4E6DF972}" type="presParOf" srcId="{F646F64A-5FFB-47B0-BD07-66BDF5C62688}" destId="{6DD0EF4D-0EC2-4A98-A160-C867A266DDFB}" srcOrd="0" destOrd="0" presId="urn:microsoft.com/office/officeart/2008/layout/AlternatingHexagons"/>
    <dgm:cxn modelId="{D7D6AEFA-EFDC-4CBC-B6FD-2613C1B266B7}" type="presParOf" srcId="{6DD0EF4D-0EC2-4A98-A160-C867A266DDFB}" destId="{07957BCF-F55C-42DF-9D2C-D0AC395A2839}" srcOrd="0" destOrd="0" presId="urn:microsoft.com/office/officeart/2008/layout/AlternatingHexagons"/>
    <dgm:cxn modelId="{C831BD9C-26E0-4F93-B39F-3941A5CB02B2}" type="presParOf" srcId="{6DD0EF4D-0EC2-4A98-A160-C867A266DDFB}" destId="{26C8A182-1A99-4F9C-97BB-235337F569A2}" srcOrd="1" destOrd="0" presId="urn:microsoft.com/office/officeart/2008/layout/AlternatingHexagons"/>
    <dgm:cxn modelId="{AD0653B9-84AC-4651-9C13-AB2DB2E53BD5}" type="presParOf" srcId="{6DD0EF4D-0EC2-4A98-A160-C867A266DDFB}" destId="{E7DB2489-D3E7-4B3E-800F-7FD1E3D15C64}" srcOrd="2" destOrd="0" presId="urn:microsoft.com/office/officeart/2008/layout/AlternatingHexagons"/>
    <dgm:cxn modelId="{7B6D5B18-C97F-428C-A106-40175C4493DE}" type="presParOf" srcId="{6DD0EF4D-0EC2-4A98-A160-C867A266DDFB}" destId="{6D52B4EA-2164-4B8F-81E4-7A6BC14E2084}" srcOrd="3" destOrd="0" presId="urn:microsoft.com/office/officeart/2008/layout/AlternatingHexagons"/>
    <dgm:cxn modelId="{014479A6-AD57-4530-A382-89B87E342EDE}" type="presParOf" srcId="{6DD0EF4D-0EC2-4A98-A160-C867A266DDFB}" destId="{8B04A523-5D01-43CE-8959-BDBD68086F1C}" srcOrd="4" destOrd="0" presId="urn:microsoft.com/office/officeart/2008/layout/AlternatingHexagons"/>
    <dgm:cxn modelId="{CD766EBF-7A7D-4DD8-8EC5-87417CF84203}" type="presParOf" srcId="{F646F64A-5FFB-47B0-BD07-66BDF5C62688}" destId="{EAF26037-563A-4032-AA28-87F6BEF63D62}" srcOrd="1" destOrd="0" presId="urn:microsoft.com/office/officeart/2008/layout/AlternatingHexagons"/>
    <dgm:cxn modelId="{F3D19406-3B2D-4AAC-8447-B30C6C844EB6}" type="presParOf" srcId="{F646F64A-5FFB-47B0-BD07-66BDF5C62688}" destId="{1EE1FC62-E397-4263-8604-7A4E919AE87E}" srcOrd="2" destOrd="0" presId="urn:microsoft.com/office/officeart/2008/layout/AlternatingHexagons"/>
    <dgm:cxn modelId="{C5FA4E9C-53C5-4E7E-B482-28F357BA2388}" type="presParOf" srcId="{1EE1FC62-E397-4263-8604-7A4E919AE87E}" destId="{6A3E32AC-1B10-42DA-8CB7-AAD6939C570E}" srcOrd="0" destOrd="0" presId="urn:microsoft.com/office/officeart/2008/layout/AlternatingHexagons"/>
    <dgm:cxn modelId="{243A03BA-9F7C-45C7-BDC9-E47CBDCFAE59}" type="presParOf" srcId="{1EE1FC62-E397-4263-8604-7A4E919AE87E}" destId="{A26124CE-14AC-4D07-9B98-C129FF315561}" srcOrd="1" destOrd="0" presId="urn:microsoft.com/office/officeart/2008/layout/AlternatingHexagons"/>
    <dgm:cxn modelId="{A9077B75-CAC6-4BC0-9FAE-4EDFB94BF060}" type="presParOf" srcId="{1EE1FC62-E397-4263-8604-7A4E919AE87E}" destId="{3FB2FED8-4A24-4CF9-80BF-ED7747E3D3D3}" srcOrd="2" destOrd="0" presId="urn:microsoft.com/office/officeart/2008/layout/AlternatingHexagons"/>
    <dgm:cxn modelId="{A24FD3B3-A8C7-4BB2-83D8-06770BA61DCD}" type="presParOf" srcId="{1EE1FC62-E397-4263-8604-7A4E919AE87E}" destId="{61C75C41-ACFF-4271-B2C9-9E161F6CF243}" srcOrd="3" destOrd="0" presId="urn:microsoft.com/office/officeart/2008/layout/AlternatingHexagons"/>
    <dgm:cxn modelId="{2A922E5A-298F-462F-8DEB-F6EF1995419E}" type="presParOf" srcId="{1EE1FC62-E397-4263-8604-7A4E919AE87E}" destId="{9EC83B0A-3CEA-4655-BE70-464A26FDF4ED}" srcOrd="4" destOrd="0" presId="urn:microsoft.com/office/officeart/2008/layout/AlternatingHexagons"/>
    <dgm:cxn modelId="{A0EF964D-72EE-45D6-B397-76E12C10C78F}" type="presParOf" srcId="{F646F64A-5FFB-47B0-BD07-66BDF5C62688}" destId="{996AA804-D89A-4B6B-94D9-8019ED34BF59}" srcOrd="3" destOrd="0" presId="urn:microsoft.com/office/officeart/2008/layout/AlternatingHexagons"/>
    <dgm:cxn modelId="{61FAD470-3E4F-48E0-95A8-86212E2348B3}" type="presParOf" srcId="{F646F64A-5FFB-47B0-BD07-66BDF5C62688}" destId="{C5380265-8EAA-4FE4-8A30-702588B53149}" srcOrd="4" destOrd="0" presId="urn:microsoft.com/office/officeart/2008/layout/AlternatingHexagons"/>
    <dgm:cxn modelId="{653C6509-0536-46BD-A762-FA8E46133FD1}" type="presParOf" srcId="{C5380265-8EAA-4FE4-8A30-702588B53149}" destId="{897478B6-B8BF-4491-A84C-F206619DE10A}" srcOrd="0" destOrd="0" presId="urn:microsoft.com/office/officeart/2008/layout/AlternatingHexagons"/>
    <dgm:cxn modelId="{7DEAED7E-F54D-48BE-8B6C-C3BF40DDC6E8}" type="presParOf" srcId="{C5380265-8EAA-4FE4-8A30-702588B53149}" destId="{E7E417F2-00F2-4312-8DE2-585A47CAEFCC}" srcOrd="1" destOrd="0" presId="urn:microsoft.com/office/officeart/2008/layout/AlternatingHexagons"/>
    <dgm:cxn modelId="{2C72B104-BB2B-4CF7-9273-E0705979271A}" type="presParOf" srcId="{C5380265-8EAA-4FE4-8A30-702588B53149}" destId="{9C047CF0-F38F-470B-8B47-4CC502CB0AAB}" srcOrd="2" destOrd="0" presId="urn:microsoft.com/office/officeart/2008/layout/AlternatingHexagons"/>
    <dgm:cxn modelId="{772A6DA5-6924-4DB5-872E-F23396AEF4B0}" type="presParOf" srcId="{C5380265-8EAA-4FE4-8A30-702588B53149}" destId="{1E870853-F827-48F4-87AC-B19B3E39593F}" srcOrd="3" destOrd="0" presId="urn:microsoft.com/office/officeart/2008/layout/AlternatingHexagons"/>
    <dgm:cxn modelId="{F6044C6A-2EA3-4CD7-A017-7AAF650A974E}" type="presParOf" srcId="{C5380265-8EAA-4FE4-8A30-702588B53149}" destId="{35DFCF3D-B1DF-430B-8FF2-6340268BD69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E45154-31FA-4900-AAFE-D50967E424C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9F83C94-53C2-4156-88F0-0EC75ABC2DE1}">
      <dgm:prSet phldrT="[Текст]"/>
      <dgm:spPr/>
      <dgm:t>
        <a:bodyPr/>
        <a:lstStyle/>
        <a:p>
          <a:r>
            <a:rPr lang="ru-RU" dirty="0" smtClean="0"/>
            <a:t>    Производственный брак – 0%</a:t>
          </a:r>
          <a:endParaRPr lang="ru-RU" dirty="0"/>
        </a:p>
      </dgm:t>
    </dgm:pt>
    <dgm:pt modelId="{4A3ADB73-588E-4CDA-8CB3-28A939FF2898}" type="parTrans" cxnId="{8D231C73-9C2B-4F2F-8F56-9AB7A23B3357}">
      <dgm:prSet/>
      <dgm:spPr/>
      <dgm:t>
        <a:bodyPr/>
        <a:lstStyle/>
        <a:p>
          <a:endParaRPr lang="ru-RU"/>
        </a:p>
      </dgm:t>
    </dgm:pt>
    <dgm:pt modelId="{A9617239-9AB4-4267-8899-6CA301DCF173}" type="sibTrans" cxnId="{8D231C73-9C2B-4F2F-8F56-9AB7A23B3357}">
      <dgm:prSet/>
      <dgm:spPr/>
      <dgm:t>
        <a:bodyPr/>
        <a:lstStyle/>
        <a:p>
          <a:endParaRPr lang="ru-RU"/>
        </a:p>
      </dgm:t>
    </dgm:pt>
    <dgm:pt modelId="{3F0978DE-A986-4549-8B1B-37508AAF43E0}">
      <dgm:prSet phldrT="[Текст]"/>
      <dgm:spPr/>
      <dgm:t>
        <a:bodyPr/>
        <a:lstStyle/>
        <a:p>
          <a:r>
            <a:rPr lang="ru-RU" dirty="0" smtClean="0"/>
            <a:t>Количество поломок оборудования – 0%</a:t>
          </a:r>
          <a:endParaRPr lang="ru-RU" dirty="0"/>
        </a:p>
      </dgm:t>
    </dgm:pt>
    <dgm:pt modelId="{2BA54BDF-31EA-455B-A690-6454F7A7F5E3}" type="parTrans" cxnId="{1F748571-9E52-456F-BDCF-A5885DE1ACCF}">
      <dgm:prSet/>
      <dgm:spPr/>
      <dgm:t>
        <a:bodyPr/>
        <a:lstStyle/>
        <a:p>
          <a:endParaRPr lang="ru-RU"/>
        </a:p>
      </dgm:t>
    </dgm:pt>
    <dgm:pt modelId="{809C49D7-EA32-46D6-9C5A-915B25FDC686}" type="sibTrans" cxnId="{1F748571-9E52-456F-BDCF-A5885DE1ACCF}">
      <dgm:prSet/>
      <dgm:spPr/>
      <dgm:t>
        <a:bodyPr/>
        <a:lstStyle/>
        <a:p>
          <a:endParaRPr lang="ru-RU"/>
        </a:p>
      </dgm:t>
    </dgm:pt>
    <dgm:pt modelId="{E448B6A1-1E4D-4408-8B5F-63F259A7C7CF}">
      <dgm:prSet phldrT="[Текст]"/>
      <dgm:spPr/>
      <dgm:t>
        <a:bodyPr/>
        <a:lstStyle/>
        <a:p>
          <a:r>
            <a:rPr lang="ru-RU" dirty="0" smtClean="0"/>
            <a:t>Сокращение сроков адаптации до 1 месяца</a:t>
          </a:r>
          <a:endParaRPr lang="ru-RU" dirty="0"/>
        </a:p>
      </dgm:t>
    </dgm:pt>
    <dgm:pt modelId="{6D356547-3D83-4E73-9AEF-E26F0DE825CF}" type="parTrans" cxnId="{12D25A58-B412-4ABD-8167-179C79F32F7D}">
      <dgm:prSet/>
      <dgm:spPr/>
      <dgm:t>
        <a:bodyPr/>
        <a:lstStyle/>
        <a:p>
          <a:endParaRPr lang="ru-RU"/>
        </a:p>
      </dgm:t>
    </dgm:pt>
    <dgm:pt modelId="{DEA5F10C-9D34-4AE3-BB60-77D9FB1C4715}" type="sibTrans" cxnId="{12D25A58-B412-4ABD-8167-179C79F32F7D}">
      <dgm:prSet/>
      <dgm:spPr/>
      <dgm:t>
        <a:bodyPr/>
        <a:lstStyle/>
        <a:p>
          <a:endParaRPr lang="ru-RU"/>
        </a:p>
      </dgm:t>
    </dgm:pt>
    <dgm:pt modelId="{9E880E75-CF06-4325-8660-472B4FB6B35F}" type="pres">
      <dgm:prSet presAssocID="{90E45154-31FA-4900-AAFE-D50967E424C0}" presName="Name0" presStyleCnt="0">
        <dgm:presLayoutVars>
          <dgm:chMax val="7"/>
          <dgm:chPref val="7"/>
          <dgm:dir/>
        </dgm:presLayoutVars>
      </dgm:prSet>
      <dgm:spPr/>
    </dgm:pt>
    <dgm:pt modelId="{4ABC4264-B073-44CA-90E5-9BB364621B62}" type="pres">
      <dgm:prSet presAssocID="{90E45154-31FA-4900-AAFE-D50967E424C0}" presName="Name1" presStyleCnt="0"/>
      <dgm:spPr/>
    </dgm:pt>
    <dgm:pt modelId="{191FD43B-FD15-40C3-89F9-81F4DC0E7DE4}" type="pres">
      <dgm:prSet presAssocID="{90E45154-31FA-4900-AAFE-D50967E424C0}" presName="cycle" presStyleCnt="0"/>
      <dgm:spPr/>
    </dgm:pt>
    <dgm:pt modelId="{3A85BFB1-D25B-4AF5-B6E4-0F6608F117C2}" type="pres">
      <dgm:prSet presAssocID="{90E45154-31FA-4900-AAFE-D50967E424C0}" presName="srcNode" presStyleLbl="node1" presStyleIdx="0" presStyleCnt="3"/>
      <dgm:spPr/>
    </dgm:pt>
    <dgm:pt modelId="{F41AE9B1-6185-4EB1-A4BE-B8E61B592729}" type="pres">
      <dgm:prSet presAssocID="{90E45154-31FA-4900-AAFE-D50967E424C0}" presName="conn" presStyleLbl="parChTrans1D2" presStyleIdx="0" presStyleCnt="1"/>
      <dgm:spPr/>
    </dgm:pt>
    <dgm:pt modelId="{306FC84F-B09E-4ACB-971F-E288A0A11359}" type="pres">
      <dgm:prSet presAssocID="{90E45154-31FA-4900-AAFE-D50967E424C0}" presName="extraNode" presStyleLbl="node1" presStyleIdx="0" presStyleCnt="3"/>
      <dgm:spPr/>
    </dgm:pt>
    <dgm:pt modelId="{2390E9CE-29AA-487B-9382-27A5E0BF0AD3}" type="pres">
      <dgm:prSet presAssocID="{90E45154-31FA-4900-AAFE-D50967E424C0}" presName="dstNode" presStyleLbl="node1" presStyleIdx="0" presStyleCnt="3"/>
      <dgm:spPr/>
    </dgm:pt>
    <dgm:pt modelId="{4C3F4A6C-9EFF-4C53-A0E6-BC32EF502A74}" type="pres">
      <dgm:prSet presAssocID="{69F83C94-53C2-4156-88F0-0EC75ABC2DE1}" presName="text_1" presStyleLbl="node1" presStyleIdx="0" presStyleCnt="3" custScaleX="99610" custLinFactNeighborX="409" custLinFactNeighborY="-3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627AE9-ED21-40B5-B139-A463EEBBE6B2}" type="pres">
      <dgm:prSet presAssocID="{69F83C94-53C2-4156-88F0-0EC75ABC2DE1}" presName="accent_1" presStyleCnt="0"/>
      <dgm:spPr/>
    </dgm:pt>
    <dgm:pt modelId="{0DD8DB84-CC37-4AD7-9FD3-9E9F48ACF08C}" type="pres">
      <dgm:prSet presAssocID="{69F83C94-53C2-4156-88F0-0EC75ABC2DE1}" presName="accentRepeatNode" presStyleLbl="solidFgAcc1" presStyleIdx="0" presStyleCnt="3"/>
      <dgm:spPr/>
    </dgm:pt>
    <dgm:pt modelId="{89152F44-3304-4ABB-A6FA-DDB0D9F80B6F}" type="pres">
      <dgm:prSet presAssocID="{3F0978DE-A986-4549-8B1B-37508AAF43E0}" presName="text_2" presStyleLbl="node1" presStyleIdx="1" presStyleCnt="3">
        <dgm:presLayoutVars>
          <dgm:bulletEnabled val="1"/>
        </dgm:presLayoutVars>
      </dgm:prSet>
      <dgm:spPr/>
    </dgm:pt>
    <dgm:pt modelId="{CC346D1B-F6C3-4D22-8CBD-68A7F94B16A0}" type="pres">
      <dgm:prSet presAssocID="{3F0978DE-A986-4549-8B1B-37508AAF43E0}" presName="accent_2" presStyleCnt="0"/>
      <dgm:spPr/>
    </dgm:pt>
    <dgm:pt modelId="{C5999F3F-8C20-437F-8CAB-889E53E512CB}" type="pres">
      <dgm:prSet presAssocID="{3F0978DE-A986-4549-8B1B-37508AAF43E0}" presName="accentRepeatNode" presStyleLbl="solidFgAcc1" presStyleIdx="1" presStyleCnt="3"/>
      <dgm:spPr/>
    </dgm:pt>
    <dgm:pt modelId="{55FBB979-FA9A-4635-91AC-CA8C2A124E6E}" type="pres">
      <dgm:prSet presAssocID="{E448B6A1-1E4D-4408-8B5F-63F259A7C7C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98767D-C511-480D-8B5B-ED1A0B12C727}" type="pres">
      <dgm:prSet presAssocID="{E448B6A1-1E4D-4408-8B5F-63F259A7C7CF}" presName="accent_3" presStyleCnt="0"/>
      <dgm:spPr/>
    </dgm:pt>
    <dgm:pt modelId="{E67FEF58-3742-416F-8861-C1FBD4EB8143}" type="pres">
      <dgm:prSet presAssocID="{E448B6A1-1E4D-4408-8B5F-63F259A7C7CF}" presName="accentRepeatNode" presStyleLbl="solidFgAcc1" presStyleIdx="2" presStyleCnt="3"/>
      <dgm:spPr/>
    </dgm:pt>
  </dgm:ptLst>
  <dgm:cxnLst>
    <dgm:cxn modelId="{D5D351F9-94F5-49C7-92E2-7053D0E3758C}" type="presOf" srcId="{90E45154-31FA-4900-AAFE-D50967E424C0}" destId="{9E880E75-CF06-4325-8660-472B4FB6B35F}" srcOrd="0" destOrd="0" presId="urn:microsoft.com/office/officeart/2008/layout/VerticalCurvedList"/>
    <dgm:cxn modelId="{12D25A58-B412-4ABD-8167-179C79F32F7D}" srcId="{90E45154-31FA-4900-AAFE-D50967E424C0}" destId="{E448B6A1-1E4D-4408-8B5F-63F259A7C7CF}" srcOrd="2" destOrd="0" parTransId="{6D356547-3D83-4E73-9AEF-E26F0DE825CF}" sibTransId="{DEA5F10C-9D34-4AE3-BB60-77D9FB1C4715}"/>
    <dgm:cxn modelId="{8D231C73-9C2B-4F2F-8F56-9AB7A23B3357}" srcId="{90E45154-31FA-4900-AAFE-D50967E424C0}" destId="{69F83C94-53C2-4156-88F0-0EC75ABC2DE1}" srcOrd="0" destOrd="0" parTransId="{4A3ADB73-588E-4CDA-8CB3-28A939FF2898}" sibTransId="{A9617239-9AB4-4267-8899-6CA301DCF173}"/>
    <dgm:cxn modelId="{1F748571-9E52-456F-BDCF-A5885DE1ACCF}" srcId="{90E45154-31FA-4900-AAFE-D50967E424C0}" destId="{3F0978DE-A986-4549-8B1B-37508AAF43E0}" srcOrd="1" destOrd="0" parTransId="{2BA54BDF-31EA-455B-A690-6454F7A7F5E3}" sibTransId="{809C49D7-EA32-46D6-9C5A-915B25FDC686}"/>
    <dgm:cxn modelId="{4334A09A-C273-4568-995F-13F18C89B9B8}" type="presOf" srcId="{69F83C94-53C2-4156-88F0-0EC75ABC2DE1}" destId="{4C3F4A6C-9EFF-4C53-A0E6-BC32EF502A74}" srcOrd="0" destOrd="0" presId="urn:microsoft.com/office/officeart/2008/layout/VerticalCurvedList"/>
    <dgm:cxn modelId="{AE04C853-0751-4851-BEB5-83940AC5086A}" type="presOf" srcId="{A9617239-9AB4-4267-8899-6CA301DCF173}" destId="{F41AE9B1-6185-4EB1-A4BE-B8E61B592729}" srcOrd="0" destOrd="0" presId="urn:microsoft.com/office/officeart/2008/layout/VerticalCurvedList"/>
    <dgm:cxn modelId="{F8797DEC-BEE5-44E3-8A5C-B3FA78E4BDB1}" type="presOf" srcId="{E448B6A1-1E4D-4408-8B5F-63F259A7C7CF}" destId="{55FBB979-FA9A-4635-91AC-CA8C2A124E6E}" srcOrd="0" destOrd="0" presId="urn:microsoft.com/office/officeart/2008/layout/VerticalCurvedList"/>
    <dgm:cxn modelId="{660024EF-F5BF-46DD-B8AD-496924391A70}" type="presOf" srcId="{3F0978DE-A986-4549-8B1B-37508AAF43E0}" destId="{89152F44-3304-4ABB-A6FA-DDB0D9F80B6F}" srcOrd="0" destOrd="0" presId="urn:microsoft.com/office/officeart/2008/layout/VerticalCurvedList"/>
    <dgm:cxn modelId="{DADAD083-693C-4F8A-B3E8-FED92A0BCED6}" type="presParOf" srcId="{9E880E75-CF06-4325-8660-472B4FB6B35F}" destId="{4ABC4264-B073-44CA-90E5-9BB364621B62}" srcOrd="0" destOrd="0" presId="urn:microsoft.com/office/officeart/2008/layout/VerticalCurvedList"/>
    <dgm:cxn modelId="{2F9CA3CA-064B-42F8-B295-4F6196C28D42}" type="presParOf" srcId="{4ABC4264-B073-44CA-90E5-9BB364621B62}" destId="{191FD43B-FD15-40C3-89F9-81F4DC0E7DE4}" srcOrd="0" destOrd="0" presId="urn:microsoft.com/office/officeart/2008/layout/VerticalCurvedList"/>
    <dgm:cxn modelId="{3E8C55F3-82E8-45D0-BC8C-D16AD046DD5F}" type="presParOf" srcId="{191FD43B-FD15-40C3-89F9-81F4DC0E7DE4}" destId="{3A85BFB1-D25B-4AF5-B6E4-0F6608F117C2}" srcOrd="0" destOrd="0" presId="urn:microsoft.com/office/officeart/2008/layout/VerticalCurvedList"/>
    <dgm:cxn modelId="{CE6E737F-D6F5-452F-A3AC-51E6B316BE6F}" type="presParOf" srcId="{191FD43B-FD15-40C3-89F9-81F4DC0E7DE4}" destId="{F41AE9B1-6185-4EB1-A4BE-B8E61B592729}" srcOrd="1" destOrd="0" presId="urn:microsoft.com/office/officeart/2008/layout/VerticalCurvedList"/>
    <dgm:cxn modelId="{B61B71FF-1A0D-4A46-8EA2-52825C7477DC}" type="presParOf" srcId="{191FD43B-FD15-40C3-89F9-81F4DC0E7DE4}" destId="{306FC84F-B09E-4ACB-971F-E288A0A11359}" srcOrd="2" destOrd="0" presId="urn:microsoft.com/office/officeart/2008/layout/VerticalCurvedList"/>
    <dgm:cxn modelId="{0644D33D-5FE9-4548-BE3F-A51E9624BE5F}" type="presParOf" srcId="{191FD43B-FD15-40C3-89F9-81F4DC0E7DE4}" destId="{2390E9CE-29AA-487B-9382-27A5E0BF0AD3}" srcOrd="3" destOrd="0" presId="urn:microsoft.com/office/officeart/2008/layout/VerticalCurvedList"/>
    <dgm:cxn modelId="{6C3A3055-DFAB-45F5-9C87-2BBB43A4D90B}" type="presParOf" srcId="{4ABC4264-B073-44CA-90E5-9BB364621B62}" destId="{4C3F4A6C-9EFF-4C53-A0E6-BC32EF502A74}" srcOrd="1" destOrd="0" presId="urn:microsoft.com/office/officeart/2008/layout/VerticalCurvedList"/>
    <dgm:cxn modelId="{20065B60-7CE8-40ED-8EEF-9DB098B0EFAC}" type="presParOf" srcId="{4ABC4264-B073-44CA-90E5-9BB364621B62}" destId="{75627AE9-ED21-40B5-B139-A463EEBBE6B2}" srcOrd="2" destOrd="0" presId="urn:microsoft.com/office/officeart/2008/layout/VerticalCurvedList"/>
    <dgm:cxn modelId="{50C42ACE-D582-42DD-8800-C8D3A3D5AC68}" type="presParOf" srcId="{75627AE9-ED21-40B5-B139-A463EEBBE6B2}" destId="{0DD8DB84-CC37-4AD7-9FD3-9E9F48ACF08C}" srcOrd="0" destOrd="0" presId="urn:microsoft.com/office/officeart/2008/layout/VerticalCurvedList"/>
    <dgm:cxn modelId="{8E5FFFC9-DF46-4385-BB60-FE65C64DC057}" type="presParOf" srcId="{4ABC4264-B073-44CA-90E5-9BB364621B62}" destId="{89152F44-3304-4ABB-A6FA-DDB0D9F80B6F}" srcOrd="3" destOrd="0" presId="urn:microsoft.com/office/officeart/2008/layout/VerticalCurvedList"/>
    <dgm:cxn modelId="{67EE5D2E-BEC1-4A32-9E79-C870DCB8FFF3}" type="presParOf" srcId="{4ABC4264-B073-44CA-90E5-9BB364621B62}" destId="{CC346D1B-F6C3-4D22-8CBD-68A7F94B16A0}" srcOrd="4" destOrd="0" presId="urn:microsoft.com/office/officeart/2008/layout/VerticalCurvedList"/>
    <dgm:cxn modelId="{5957951E-AD31-4051-9DD6-575C45662A96}" type="presParOf" srcId="{CC346D1B-F6C3-4D22-8CBD-68A7F94B16A0}" destId="{C5999F3F-8C20-437F-8CAB-889E53E512CB}" srcOrd="0" destOrd="0" presId="urn:microsoft.com/office/officeart/2008/layout/VerticalCurvedList"/>
    <dgm:cxn modelId="{08B7A559-6433-4C86-B6D7-D3645485683D}" type="presParOf" srcId="{4ABC4264-B073-44CA-90E5-9BB364621B62}" destId="{55FBB979-FA9A-4635-91AC-CA8C2A124E6E}" srcOrd="5" destOrd="0" presId="urn:microsoft.com/office/officeart/2008/layout/VerticalCurvedList"/>
    <dgm:cxn modelId="{424762E6-1DF3-40A4-BA86-B1C0E66DB191}" type="presParOf" srcId="{4ABC4264-B073-44CA-90E5-9BB364621B62}" destId="{6198767D-C511-480D-8B5B-ED1A0B12C727}" srcOrd="6" destOrd="0" presId="urn:microsoft.com/office/officeart/2008/layout/VerticalCurvedList"/>
    <dgm:cxn modelId="{F03295C1-BA39-4EE1-89A8-AD2AE65417A0}" type="presParOf" srcId="{6198767D-C511-480D-8B5B-ED1A0B12C727}" destId="{E67FEF58-3742-416F-8861-C1FBD4EB814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57BCF-F55C-42DF-9D2C-D0AC395A2839}">
      <dsp:nvSpPr>
        <dsp:cNvPr id="0" name=""/>
        <dsp:cNvSpPr/>
      </dsp:nvSpPr>
      <dsp:spPr>
        <a:xfrm rot="5400000">
          <a:off x="7163027" y="546531"/>
          <a:ext cx="1875894" cy="200719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Снижение сроков профессиональной адаптации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7431908" y="924832"/>
        <a:ext cx="1338133" cy="1250596"/>
      </dsp:txXfrm>
    </dsp:sp>
    <dsp:sp modelId="{26C8A182-1A99-4F9C-97BB-235337F569A2}">
      <dsp:nvSpPr>
        <dsp:cNvPr id="0" name=""/>
        <dsp:cNvSpPr/>
      </dsp:nvSpPr>
      <dsp:spPr>
        <a:xfrm>
          <a:off x="5498972" y="544162"/>
          <a:ext cx="1523098" cy="818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4A523-5D01-43CE-8959-BDBD68086F1C}">
      <dsp:nvSpPr>
        <dsp:cNvPr id="0" name=""/>
        <dsp:cNvSpPr/>
      </dsp:nvSpPr>
      <dsp:spPr>
        <a:xfrm rot="5400000">
          <a:off x="287522" y="405260"/>
          <a:ext cx="1906111" cy="2362837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Формирование корпоративных ценностей</a:t>
          </a:r>
          <a:endParaRPr lang="ru-RU" sz="1700" kern="1200" dirty="0"/>
        </a:p>
      </dsp:txBody>
      <dsp:txXfrm rot="-5400000">
        <a:off x="452965" y="951308"/>
        <a:ext cx="1575225" cy="1270741"/>
      </dsp:txXfrm>
    </dsp:sp>
    <dsp:sp modelId="{6A3E32AC-1B10-42DA-8CB7-AAD6939C570E}">
      <dsp:nvSpPr>
        <dsp:cNvPr id="0" name=""/>
        <dsp:cNvSpPr/>
      </dsp:nvSpPr>
      <dsp:spPr>
        <a:xfrm rot="5400000">
          <a:off x="3598643" y="449824"/>
          <a:ext cx="2226848" cy="261451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Повышение квалификации персонала</a:t>
          </a:r>
          <a:endParaRPr lang="ru-RU" sz="2000" kern="1200" dirty="0"/>
        </a:p>
      </dsp:txBody>
      <dsp:txXfrm rot="-5400000">
        <a:off x="3840564" y="1014796"/>
        <a:ext cx="1743006" cy="1484566"/>
      </dsp:txXfrm>
    </dsp:sp>
    <dsp:sp modelId="{A26124CE-14AC-4D07-9B98-C129FF315561}">
      <dsp:nvSpPr>
        <dsp:cNvPr id="0" name=""/>
        <dsp:cNvSpPr/>
      </dsp:nvSpPr>
      <dsp:spPr>
        <a:xfrm>
          <a:off x="796136" y="2448268"/>
          <a:ext cx="1473966" cy="818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C83B0A-3CEA-4655-BE70-464A26FDF4ED}">
      <dsp:nvSpPr>
        <dsp:cNvPr id="0" name=""/>
        <dsp:cNvSpPr/>
      </dsp:nvSpPr>
      <dsp:spPr>
        <a:xfrm rot="5400000">
          <a:off x="6998510" y="3083673"/>
          <a:ext cx="2039150" cy="203893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Уменьшение кол-ва поломок оборудования, % брака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7338421" y="3423408"/>
        <a:ext cx="1359327" cy="1359468"/>
      </dsp:txXfrm>
    </dsp:sp>
    <dsp:sp modelId="{897478B6-B8BF-4491-A84C-F206619DE10A}">
      <dsp:nvSpPr>
        <dsp:cNvPr id="0" name=""/>
        <dsp:cNvSpPr/>
      </dsp:nvSpPr>
      <dsp:spPr>
        <a:xfrm rot="5400000">
          <a:off x="3773333" y="2973961"/>
          <a:ext cx="1875922" cy="2118252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Повышение уровня мотивации ответственности у опытных специалистов </a:t>
          </a:r>
          <a:endParaRPr lang="ru-RU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005210" y="3407780"/>
        <a:ext cx="1412168" cy="1250614"/>
      </dsp:txXfrm>
    </dsp:sp>
    <dsp:sp modelId="{E7E417F2-00F2-4312-8DE2-585A47CAEFCC}">
      <dsp:nvSpPr>
        <dsp:cNvPr id="0" name=""/>
        <dsp:cNvSpPr/>
      </dsp:nvSpPr>
      <dsp:spPr>
        <a:xfrm>
          <a:off x="5498972" y="4317317"/>
          <a:ext cx="1523098" cy="818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FCF3D-B1DF-430B-8FF2-6340268BD697}">
      <dsp:nvSpPr>
        <dsp:cNvPr id="0" name=""/>
        <dsp:cNvSpPr/>
      </dsp:nvSpPr>
      <dsp:spPr>
        <a:xfrm rot="5400000">
          <a:off x="197154" y="3088315"/>
          <a:ext cx="2011922" cy="233004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Снижение текучести кадров</a:t>
          </a:r>
          <a:endParaRPr lang="ru-RU" sz="2800" kern="1200" dirty="0"/>
        </a:p>
      </dsp:txBody>
      <dsp:txXfrm rot="-5400000">
        <a:off x="426434" y="3582695"/>
        <a:ext cx="1553362" cy="13412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1AE9B1-6185-4EB1-A4BE-B8E61B592729}">
      <dsp:nvSpPr>
        <dsp:cNvPr id="0" name=""/>
        <dsp:cNvSpPr/>
      </dsp:nvSpPr>
      <dsp:spPr>
        <a:xfrm>
          <a:off x="-4586397" y="-703201"/>
          <a:ext cx="5463386" cy="546338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3F4A6C-9EFF-4C53-A0E6-BC32EF502A74}">
      <dsp:nvSpPr>
        <dsp:cNvPr id="0" name=""/>
        <dsp:cNvSpPr/>
      </dsp:nvSpPr>
      <dsp:spPr>
        <a:xfrm>
          <a:off x="620191" y="379571"/>
          <a:ext cx="9263698" cy="8113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046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    Производственный брак – 0%</a:t>
          </a:r>
          <a:endParaRPr lang="ru-RU" sz="3600" kern="1200" dirty="0"/>
        </a:p>
      </dsp:txBody>
      <dsp:txXfrm>
        <a:off x="620191" y="379571"/>
        <a:ext cx="9263698" cy="811396"/>
      </dsp:txXfrm>
    </dsp:sp>
    <dsp:sp modelId="{0DD8DB84-CC37-4AD7-9FD3-9E9F48ACF08C}">
      <dsp:nvSpPr>
        <dsp:cNvPr id="0" name=""/>
        <dsp:cNvSpPr/>
      </dsp:nvSpPr>
      <dsp:spPr>
        <a:xfrm>
          <a:off x="56896" y="304273"/>
          <a:ext cx="1014246" cy="10142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152F44-3304-4ABB-A6FA-DDB0D9F80B6F}">
      <dsp:nvSpPr>
        <dsp:cNvPr id="0" name=""/>
        <dsp:cNvSpPr/>
      </dsp:nvSpPr>
      <dsp:spPr>
        <a:xfrm>
          <a:off x="858962" y="1622793"/>
          <a:ext cx="9005025" cy="8113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046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Количество поломок оборудования – 0%</a:t>
          </a:r>
          <a:endParaRPr lang="ru-RU" sz="3600" kern="1200" dirty="0"/>
        </a:p>
      </dsp:txBody>
      <dsp:txXfrm>
        <a:off x="858962" y="1622793"/>
        <a:ext cx="9005025" cy="811396"/>
      </dsp:txXfrm>
    </dsp:sp>
    <dsp:sp modelId="{C5999F3F-8C20-437F-8CAB-889E53E512CB}">
      <dsp:nvSpPr>
        <dsp:cNvPr id="0" name=""/>
        <dsp:cNvSpPr/>
      </dsp:nvSpPr>
      <dsp:spPr>
        <a:xfrm>
          <a:off x="351839" y="1521369"/>
          <a:ext cx="1014246" cy="10142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FBB979-FA9A-4635-91AC-CA8C2A124E6E}">
      <dsp:nvSpPr>
        <dsp:cNvPr id="0" name=""/>
        <dsp:cNvSpPr/>
      </dsp:nvSpPr>
      <dsp:spPr>
        <a:xfrm>
          <a:off x="564019" y="2839888"/>
          <a:ext cx="9299968" cy="8113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046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Сокращение сроков адаптации до 1 месяца</a:t>
          </a:r>
          <a:endParaRPr lang="ru-RU" sz="3600" kern="1200" dirty="0"/>
        </a:p>
      </dsp:txBody>
      <dsp:txXfrm>
        <a:off x="564019" y="2839888"/>
        <a:ext cx="9299968" cy="811396"/>
      </dsp:txXfrm>
    </dsp:sp>
    <dsp:sp modelId="{E67FEF58-3742-416F-8861-C1FBD4EB8143}">
      <dsp:nvSpPr>
        <dsp:cNvPr id="0" name=""/>
        <dsp:cNvSpPr/>
      </dsp:nvSpPr>
      <dsp:spPr>
        <a:xfrm>
          <a:off x="56896" y="2738464"/>
          <a:ext cx="1014246" cy="10142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52D44-B3A7-4511-A3F4-ACB2B6FDDCBA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4AACD-2F3E-48EE-94DA-ECD6ED8F4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6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Метод </a:t>
            </a:r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3796C19-0088-43B8-8984-28F6AA8931F9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48210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63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22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7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75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561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42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65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66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450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21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98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1D1D3DF-9F72-4B95-965E-DBED87515F6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581FD93-D484-4DF8-915C-687409451662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36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05243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Наставничество.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Опыт предприятия АО «ПП «Русский хлеб»»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291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6"/>
          <p:cNvSpPr>
            <a:spLocks noGrp="1"/>
          </p:cNvSpPr>
          <p:nvPr>
            <p:ph type="title"/>
          </p:nvPr>
        </p:nvSpPr>
        <p:spPr>
          <a:xfrm>
            <a:off x="2135189" y="188913"/>
            <a:ext cx="782637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наставничества.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231734"/>
              </p:ext>
            </p:extLst>
          </p:nvPr>
        </p:nvGraphicFramePr>
        <p:xfrm>
          <a:off x="1537112" y="1124744"/>
          <a:ext cx="9130921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6505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обучения на предприятии и роль наставничества в процессе обучения.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09897" y="1968137"/>
            <a:ext cx="2847703" cy="1123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Первичное обучение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718560" y="2294709"/>
            <a:ext cx="1105989" cy="470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885509" y="1968137"/>
            <a:ext cx="2847703" cy="1123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Базовое обучение</a:t>
            </a:r>
            <a:endParaRPr lang="ru-RU" dirty="0"/>
          </a:p>
        </p:txBody>
      </p:sp>
      <p:sp>
        <p:nvSpPr>
          <p:cNvPr id="7" name="Плюс 6"/>
          <p:cNvSpPr/>
          <p:nvPr/>
        </p:nvSpPr>
        <p:spPr>
          <a:xfrm>
            <a:off x="5939245" y="3187337"/>
            <a:ext cx="740229" cy="69668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885507" y="3979817"/>
            <a:ext cx="2847703" cy="1123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Наставничество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733210" y="3979817"/>
            <a:ext cx="2743201" cy="112340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Цель наставника – обучение нестандартным ситуациям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75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4017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Кто является наставником.</a:t>
            </a:r>
            <a:endParaRPr lang="ru-RU" dirty="0"/>
          </a:p>
        </p:txBody>
      </p:sp>
      <p:pic>
        <p:nvPicPr>
          <p:cNvPr id="4" name="Picture 2" descr="C:\Users\engineer04\Desktop\TWI\Снимок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91" y="3473040"/>
            <a:ext cx="4979534" cy="285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97279" y="2438400"/>
            <a:ext cx="3614057" cy="1034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Матрица компетенций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67452" y="2438400"/>
            <a:ext cx="3635828" cy="1034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Оценка 360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702731" y="3622766"/>
            <a:ext cx="2926080" cy="531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Непосредственный руководитель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702731" y="4303715"/>
            <a:ext cx="2926080" cy="531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Коллеги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702731" y="4984664"/>
            <a:ext cx="2926080" cy="531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Сервисные службы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702731" y="5665613"/>
            <a:ext cx="2926080" cy="531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Отдел обучения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14994" y="1175657"/>
            <a:ext cx="1001486" cy="566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Навык</a:t>
            </a:r>
            <a:endParaRPr lang="ru-RU" dirty="0"/>
          </a:p>
        </p:txBody>
      </p:sp>
      <p:sp>
        <p:nvSpPr>
          <p:cNvPr id="12" name="Плюс 11"/>
          <p:cNvSpPr/>
          <p:nvPr/>
        </p:nvSpPr>
        <p:spPr>
          <a:xfrm>
            <a:off x="2393972" y="1293222"/>
            <a:ext cx="391886" cy="33092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863350" y="1182189"/>
            <a:ext cx="1001486" cy="566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Этика!!!</a:t>
            </a:r>
            <a:endParaRPr lang="ru-RU" dirty="0"/>
          </a:p>
        </p:txBody>
      </p:sp>
      <p:sp>
        <p:nvSpPr>
          <p:cNvPr id="14" name="Равно 13"/>
          <p:cNvSpPr/>
          <p:nvPr/>
        </p:nvSpPr>
        <p:spPr>
          <a:xfrm>
            <a:off x="6380728" y="1323702"/>
            <a:ext cx="505097" cy="28302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63317" y="1173977"/>
            <a:ext cx="1335952" cy="566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Наставник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513624" y="1173976"/>
            <a:ext cx="1789612" cy="566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Школа наставников</a:t>
            </a:r>
            <a:endParaRPr lang="ru-RU" dirty="0"/>
          </a:p>
        </p:txBody>
      </p:sp>
      <p:sp>
        <p:nvSpPr>
          <p:cNvPr id="17" name="Плюс 16"/>
          <p:cNvSpPr/>
          <p:nvPr/>
        </p:nvSpPr>
        <p:spPr>
          <a:xfrm>
            <a:off x="3993287" y="1299066"/>
            <a:ext cx="391886" cy="33092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996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наставничества в зависимости от цеха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01784" y="1907177"/>
            <a:ext cx="4032068" cy="844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Интенсивность цеха – количество технологических простоев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27520" y="1907176"/>
            <a:ext cx="4032068" cy="844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Вид работ в зависимости от </a:t>
            </a:r>
            <a:r>
              <a:rPr lang="ru-RU" dirty="0" err="1" smtClean="0"/>
              <a:t>командности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2838995" y="2847701"/>
            <a:ext cx="757646" cy="8098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8464731" y="2847702"/>
            <a:ext cx="757646" cy="8098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01784" y="3831772"/>
            <a:ext cx="9744890" cy="8708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Разные цеха имеют разные системы наставничества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01784" y="4702630"/>
            <a:ext cx="9744890" cy="766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Разные системы мотивации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913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5988" y="948454"/>
            <a:ext cx="10058400" cy="714883"/>
          </a:xfrm>
        </p:spPr>
        <p:txBody>
          <a:bodyPr>
            <a:normAutofit/>
          </a:bodyPr>
          <a:lstStyle/>
          <a:p>
            <a:r>
              <a:rPr lang="ru-RU" dirty="0" smtClean="0"/>
              <a:t>Эффекты наставничества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27680538"/>
              </p:ext>
            </p:extLst>
          </p:nvPr>
        </p:nvGraphicFramePr>
        <p:xfrm>
          <a:off x="1105987" y="1759132"/>
          <a:ext cx="9919064" cy="4056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011789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97</TotalTime>
  <Words>133</Words>
  <Application>Microsoft Office PowerPoint</Application>
  <PresentationFormat>Широкоэкранный</PresentationFormat>
  <Paragraphs>36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Ретро</vt:lpstr>
      <vt:lpstr>Наставничество.</vt:lpstr>
      <vt:lpstr>Цель наставничества.</vt:lpstr>
      <vt:lpstr>Модель обучения на предприятии и роль наставничества в процессе обучения.</vt:lpstr>
      <vt:lpstr>Кто является наставником.</vt:lpstr>
      <vt:lpstr>Виды наставничества в зависимости от цеха</vt:lpstr>
      <vt:lpstr>Эффекты наставничества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Наставничество.</dc:title>
  <dc:creator>Елена В. Судакова</dc:creator>
  <cp:lastModifiedBy>Елена В. Судакова</cp:lastModifiedBy>
  <cp:revision>9</cp:revision>
  <dcterms:created xsi:type="dcterms:W3CDTF">2024-12-25T07:38:41Z</dcterms:created>
  <dcterms:modified xsi:type="dcterms:W3CDTF">2024-12-25T09:16:31Z</dcterms:modified>
</cp:coreProperties>
</file>